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5"/>
  </p:notesMasterIdLst>
  <p:handoutMasterIdLst>
    <p:handoutMasterId r:id="rId6"/>
  </p:handoutMasterIdLst>
  <p:sldIdLst>
    <p:sldId id="258" r:id="rId3"/>
    <p:sldId id="259" r:id="rId4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EF"/>
    <a:srgbClr val="BC0000"/>
    <a:srgbClr val="C00000"/>
    <a:srgbClr val="FF3399"/>
    <a:srgbClr val="4D4D4D"/>
    <a:srgbClr val="333333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6" autoAdjust="0"/>
    <p:restoredTop sz="94629" autoAdjust="0"/>
  </p:normalViewPr>
  <p:slideViewPr>
    <p:cSldViewPr>
      <p:cViewPr varScale="1">
        <p:scale>
          <a:sx n="118" d="100"/>
          <a:sy n="118" d="100"/>
        </p:scale>
        <p:origin x="9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FF2A8-D9E0-41D8-9502-70C7BA9CC337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9384F-F236-481F-88F7-10A60DDD5D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8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ABDC69-6F60-49CC-9861-3C969CB9E9C1}" type="datetimeFigureOut">
              <a:rPr lang="de-DE"/>
              <a:pPr>
                <a:defRPr/>
              </a:pPr>
              <a:t>06.04.2022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3F00B5-19EE-4E5F-8F96-BC4C140A3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323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+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4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75520" y="1988840"/>
            <a:ext cx="8640960" cy="288032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100" baseline="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179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Text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334965" y="2276872"/>
            <a:ext cx="11522069" cy="403185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6DA429D-6F2E-40A2-8892-27E686BD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268760"/>
            <a:ext cx="11522071" cy="720080"/>
          </a:xfrm>
          <a:prstGeom prst="rect">
            <a:avLst/>
          </a:prstGeom>
        </p:spPr>
        <p:txBody>
          <a:bodyPr/>
          <a:lstStyle>
            <a:lvl1pPr algn="l">
              <a:defRPr sz="2400" b="1" strike="noStrike" spc="0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4337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+ Bild +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1"/>
          </p:nvPr>
        </p:nvSpPr>
        <p:spPr>
          <a:xfrm>
            <a:off x="334963" y="1268759"/>
            <a:ext cx="11522075" cy="503996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de-DE" dirty="0"/>
          </a:p>
        </p:txBody>
      </p:sp>
      <p:sp>
        <p:nvSpPr>
          <p:cNvPr id="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964" y="6308726"/>
            <a:ext cx="8640762" cy="340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46100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 +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4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CCEBBEF-FE87-4FF6-BE18-283BF7A46A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6459" y="966312"/>
            <a:ext cx="3139082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75520" y="1988840"/>
            <a:ext cx="8640960" cy="2880320"/>
          </a:xfrm>
          <a:prstGeom prst="rect">
            <a:avLst/>
          </a:prstGeom>
        </p:spPr>
        <p:txBody>
          <a:bodyPr anchor="ctr"/>
          <a:lstStyle>
            <a:lvl1pPr algn="ctr">
              <a:defRPr sz="2800" b="1" spc="0" baseline="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851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9FCF1706-0703-478E-BEAB-6E0B5BE2D17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5319" y="333375"/>
            <a:ext cx="1569541" cy="360000"/>
          </a:xfrm>
          <a:prstGeom prst="rect">
            <a:avLst/>
          </a:prstGeom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97574990-CBE5-4D44-8228-5D6D79D2BB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69360"/>
            <a:ext cx="12191999" cy="21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 anchor="ctr"/>
          <a:lstStyle/>
          <a:p>
            <a:pPr lvl="0" algn="ctr"/>
            <a:r>
              <a:rPr lang="de-DE" sz="800" spc="100" baseline="0" dirty="0">
                <a:solidFill>
                  <a:schemeClr val="bg1"/>
                </a:solidFill>
                <a:latin typeface="+mn-lt"/>
              </a:rPr>
              <a:t>Deutsche Gesellschaft für Kardiologie – Herz- und Kreislaufforschung e. V.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7" r:id="rId3"/>
    <p:sldLayoutId id="2147483668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pos="2026" userDrawn="1">
          <p15:clr>
            <a:srgbClr val="F26B43"/>
          </p15:clr>
        </p15:guide>
        <p15:guide id="8" pos="56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B7032836-2C88-44C5-B6A0-22A3A965E2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69360"/>
            <a:ext cx="12191999" cy="216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 anchor="ctr"/>
          <a:lstStyle/>
          <a:p>
            <a:pPr lvl="0" algn="ctr"/>
            <a:r>
              <a:rPr lang="de-DE" sz="800" spc="100" baseline="0" dirty="0">
                <a:solidFill>
                  <a:schemeClr val="bg1"/>
                </a:solidFill>
                <a:latin typeface="+mn-lt"/>
              </a:rPr>
              <a:t>Deutsche Gesellschaft für Kardiologie – Herz- und Kreislaufforschung e. V.</a:t>
            </a:r>
          </a:p>
        </p:txBody>
      </p:sp>
    </p:spTree>
    <p:extLst>
      <p:ext uri="{BB962C8B-B14F-4D97-AF65-F5344CB8AC3E}">
        <p14:creationId xmlns:p14="http://schemas.microsoft.com/office/powerpoint/2010/main" val="365761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210" userDrawn="1">
          <p15:clr>
            <a:srgbClr val="F26B43"/>
          </p15:clr>
        </p15:guide>
        <p15:guide id="7" pos="2026" userDrawn="1">
          <p15:clr>
            <a:srgbClr val="F26B43"/>
          </p15:clr>
        </p15:guide>
        <p15:guide id="8" pos="56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D2A3B-8B42-4549-84D0-A639C75A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5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57959B-E501-4C12-A4E7-85B5196B00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1CDF2BF-7F9D-484A-A1A1-7825A2144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0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CE1342"/>
      </a:accent1>
      <a:accent2>
        <a:srgbClr val="014182"/>
      </a:accent2>
      <a:accent3>
        <a:srgbClr val="FFFFFF"/>
      </a:accent3>
      <a:accent4>
        <a:srgbClr val="000000"/>
      </a:accent4>
      <a:accent5>
        <a:srgbClr val="F698B1"/>
      </a:accent5>
      <a:accent6>
        <a:srgbClr val="0264C6"/>
      </a:accent6>
      <a:hlink>
        <a:srgbClr val="CE1342"/>
      </a:hlink>
      <a:folHlink>
        <a:srgbClr val="B2B2B2"/>
      </a:folHlink>
    </a:clrScheme>
    <a:fontScheme name="Arial_K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CE1342"/>
      </a:accent1>
      <a:accent2>
        <a:srgbClr val="014182"/>
      </a:accent2>
      <a:accent3>
        <a:srgbClr val="FFFFFF"/>
      </a:accent3>
      <a:accent4>
        <a:srgbClr val="000000"/>
      </a:accent4>
      <a:accent5>
        <a:srgbClr val="F698B1"/>
      </a:accent5>
      <a:accent6>
        <a:srgbClr val="0264C6"/>
      </a:accent6>
      <a:hlink>
        <a:srgbClr val="CE1342"/>
      </a:hlink>
      <a:folHlink>
        <a:srgbClr val="B2B2B2"/>
      </a:folHlink>
    </a:clrScheme>
    <a:fontScheme name="Arial_K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2_Standarddesign</vt:lpstr>
      <vt:lpstr>3_Standarddesign</vt:lpstr>
      <vt:lpstr>PowerPoint-Präsentation</vt:lpstr>
      <vt:lpstr>PowerPoint-Präsentation</vt:lpstr>
    </vt:vector>
  </TitlesOfParts>
  <Company>DGK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G. Arnold</dc:creator>
  <cp:lastModifiedBy>Gerathewohl, Amelie</cp:lastModifiedBy>
  <cp:revision>215</cp:revision>
  <dcterms:created xsi:type="dcterms:W3CDTF">2002-06-10T11:40:26Z</dcterms:created>
  <dcterms:modified xsi:type="dcterms:W3CDTF">2022-04-06T06:35:40Z</dcterms:modified>
</cp:coreProperties>
</file>