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/>
    <p:restoredTop sz="94643"/>
  </p:normalViewPr>
  <p:slideViewPr>
    <p:cSldViewPr snapToGrid="0" snapToObjects="1">
      <p:cViewPr varScale="1">
        <p:scale>
          <a:sx n="110" d="100"/>
          <a:sy n="110" d="100"/>
        </p:scale>
        <p:origin x="-546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1E6745E-6F20-1044-928E-080811509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25DCC7F0-8DF0-BE4F-9808-F102ED6D6F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F2E7BFEE-31B8-7A4B-BEEF-103F6C2B5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0304-3488-2046-98DF-E4F4FD5B98FE}" type="datetimeFigureOut">
              <a:rPr lang="de-DE" smtClean="0"/>
              <a:t>10.07.2018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466B073-75E5-0F4C-9711-E8A074047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57CF6DD8-45D6-5E4A-B764-DEC710CA7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B178-3251-3F41-8B34-D656BDE5DD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3767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1174A46-00C8-C145-A9E7-390ADFDF5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E5A8F1E0-626B-F941-9AED-D1BE75853C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172A0BE-45E4-EA4D-86A2-6E125B042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0304-3488-2046-98DF-E4F4FD5B98FE}" type="datetimeFigureOut">
              <a:rPr lang="de-DE" smtClean="0"/>
              <a:t>10.07.2018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D04B917A-79F2-8C40-ABFF-DC8585867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734C1F52-70D1-F040-A052-B7865937B8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B178-3251-3F41-8B34-D656BDE5DD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0964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xmlns="" id="{17C9EF03-3053-1F49-97D4-552DB1A5D1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xmlns="" id="{A739FF91-EF95-BB44-B323-CE3B41A4A6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580BA7A-CB8C-1B47-9802-D2B97286B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0304-3488-2046-98DF-E4F4FD5B98FE}" type="datetimeFigureOut">
              <a:rPr lang="de-DE" smtClean="0"/>
              <a:t>10.07.2018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1647F659-7364-454B-BC5A-3435E1C22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4E63753-FF71-D248-B017-58108896B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B178-3251-3F41-8B34-D656BDE5DD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2078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397B069D-6959-E845-B9F5-F6A98A555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97389713-C36F-BE46-B966-E388BFD0F8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D59C9CC-6465-1447-A5E8-98D23D84C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0304-3488-2046-98DF-E4F4FD5B98FE}" type="datetimeFigureOut">
              <a:rPr lang="de-DE" smtClean="0"/>
              <a:t>10.07.2018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475CC77C-F91A-1542-B21B-A9094F4B0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B83561E-916D-3A48-82A8-22185AE05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B178-3251-3F41-8B34-D656BDE5DD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8783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C1B48EC3-B5A4-6745-AD18-AE045CB94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3955659A-CD65-5140-ABA8-D9F6F98521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24E155F4-6B9B-5B49-A704-C50185ED1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0304-3488-2046-98DF-E4F4FD5B98FE}" type="datetimeFigureOut">
              <a:rPr lang="de-DE" smtClean="0"/>
              <a:t>10.07.2018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D384B8F-21ED-6E41-86E7-4973FBBB8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621F3A8E-5128-F64F-A541-78325B7BF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B178-3251-3F41-8B34-D656BDE5DD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26453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22F603E8-3EEF-9047-880D-D038E42A1B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DC63978F-7583-4A40-921B-AB8BD9A03E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52EEE290-ED45-1346-8A78-85CECE98BF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383C531A-F103-2A45-9898-AFB9888EF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0304-3488-2046-98DF-E4F4FD5B98FE}" type="datetimeFigureOut">
              <a:rPr lang="de-DE" smtClean="0"/>
              <a:t>10.07.2018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B8FA875E-6666-4E43-9008-267B457CF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014ACFBF-8E4B-8240-99E9-0DC2077A1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B178-3251-3F41-8B34-D656BDE5DD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6996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F52EA37-11AA-A444-878F-6313BAB19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6D10E7D8-83C6-A542-A63D-947AA3DBF1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xmlns="" id="{0860FA3D-25BE-074C-A97D-CE56362480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xmlns="" id="{9590591F-0E05-AD4A-9055-7F6CEB27A0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xmlns="" id="{C26D0C87-4606-6C4B-AC98-0BE36A09D9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xmlns="" id="{09510DB3-FB0A-B443-A485-5723124E8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0304-3488-2046-98DF-E4F4FD5B98FE}" type="datetimeFigureOut">
              <a:rPr lang="de-DE" smtClean="0"/>
              <a:t>10.07.2018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xmlns="" id="{0B603829-7056-104E-BA0C-F67EEAC60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xmlns="" id="{E648DEE6-270A-0D49-9B4E-46E2E0DA8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B178-3251-3F41-8B34-D656BDE5DD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07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DE70D748-FA56-A444-B8E2-F518184EB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B8DC0E5E-1A2F-FA40-826E-3535648EA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0304-3488-2046-98DF-E4F4FD5B98FE}" type="datetimeFigureOut">
              <a:rPr lang="de-DE" smtClean="0"/>
              <a:t>10.07.2018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78835B36-989F-E447-A3E5-4EA0407219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0354350C-DF95-5E41-90F5-1A6CCBDC5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B178-3251-3F41-8B34-D656BDE5DD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512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xmlns="" id="{73E7A2B6-15F6-EA46-8359-E6847A320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0304-3488-2046-98DF-E4F4FD5B98FE}" type="datetimeFigureOut">
              <a:rPr lang="de-DE" smtClean="0"/>
              <a:t>10.07.2018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xmlns="" id="{A7D4BD03-40D0-F048-B3EC-7F109A48A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xmlns="" id="{F4E366FA-6DEF-9F4D-AE11-BBADE489A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B178-3251-3F41-8B34-D656BDE5DD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140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750119A8-4C79-3A40-BA65-9315BD0A3E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E252E158-A516-D54B-8CB0-F1A73A08D7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B68EEC1E-D111-A64D-BDD4-6E2BBF75E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38ECA0B8-4E38-0F4D-82F5-39E97AB74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0304-3488-2046-98DF-E4F4FD5B98FE}" type="datetimeFigureOut">
              <a:rPr lang="de-DE" smtClean="0"/>
              <a:t>10.07.2018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244FFE38-807F-5546-864B-E3550691EF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056EE8D0-D846-9348-9562-EEEF45B7D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B178-3251-3F41-8B34-D656BDE5DD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7998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F2C71442-019A-804A-91A3-EB6ADC8B8D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xmlns="" id="{3C486D06-08CC-684A-8451-B9361B7DE6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xmlns="" id="{8596AEBB-C479-5141-BFBE-5918E16509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xmlns="" id="{7B6AC446-3C2B-B246-8520-A3D04461D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F0304-3488-2046-98DF-E4F4FD5B98FE}" type="datetimeFigureOut">
              <a:rPr lang="de-DE" smtClean="0"/>
              <a:t>10.07.2018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xmlns="" id="{07B28F30-09A4-7D4E-BECE-292E621B7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xmlns="" id="{267021D8-21BA-474A-8295-E2741394B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9B178-3251-3F41-8B34-D656BDE5DDC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9717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xmlns="" id="{73A8379C-F1A5-284B-A54F-0EAA6B73A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xmlns="" id="{4F2717F9-E98F-524C-9BA6-08985B0D83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8D9E33A9-B2EE-0947-AD5F-289B2ED384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F0304-3488-2046-98DF-E4F4FD5B98FE}" type="datetimeFigureOut">
              <a:rPr lang="de-DE" smtClean="0"/>
              <a:t>10.07.2018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C56597AB-AACC-DF49-84EC-11EB56E848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B549A244-3BF0-3E45-B0FE-9774347A2B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9B178-3251-3F41-8B34-D656BDE5DDCA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xmlns="" id="{87699CDD-1A85-9647-8DEA-06BC0808713D}"/>
              </a:ext>
            </a:extLst>
          </p:cNvPr>
          <p:cNvSpPr/>
          <p:nvPr/>
        </p:nvSpPr>
        <p:spPr>
          <a:xfrm>
            <a:off x="0" y="6680638"/>
            <a:ext cx="12192000" cy="177362"/>
          </a:xfrm>
          <a:prstGeom prst="rect">
            <a:avLst/>
          </a:prstGeom>
          <a:solidFill>
            <a:srgbClr val="C4003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de-DE" sz="1200" b="1" baseline="0" dirty="0"/>
              <a:t> </a:t>
            </a:r>
            <a:r>
              <a:rPr lang="de-DE" sz="1200" b="1" baseline="0" dirty="0" smtClean="0"/>
              <a:t>85. </a:t>
            </a:r>
            <a:r>
              <a:rPr lang="de-DE" sz="1200" b="1" dirty="0"/>
              <a:t>Jahrestagung der Deutschen</a:t>
            </a:r>
            <a:r>
              <a:rPr lang="de-DE" sz="1200" b="1" baseline="0" dirty="0"/>
              <a:t> Gesellschaft für Kardiologie – Herz- und Kreislaufforschung e.V.</a:t>
            </a:r>
            <a:r>
              <a:rPr lang="de-DE" sz="1200" b="1" dirty="0"/>
              <a:t> </a:t>
            </a:r>
          </a:p>
        </p:txBody>
      </p:sp>
      <p:pic>
        <p:nvPicPr>
          <p:cNvPr id="9" name="Bild 8">
            <a:extLst>
              <a:ext uri="{FF2B5EF4-FFF2-40B4-BE49-F238E27FC236}">
                <a16:creationId xmlns:a16="http://schemas.microsoft.com/office/drawing/2014/main" xmlns="" id="{E009B9D2-1E8D-4E4A-B8A8-81A8CF47CAD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1475895" y="6096219"/>
            <a:ext cx="666750" cy="6731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7398" y="161781"/>
            <a:ext cx="2087634" cy="644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749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EE31673-554B-3746-866C-7F659A53E6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Titel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xmlns="" id="{FF735A10-2F84-FA4E-B7E6-15EB7C888D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86947"/>
            <a:ext cx="9144000" cy="1655762"/>
          </a:xfrm>
        </p:spPr>
        <p:txBody>
          <a:bodyPr/>
          <a:lstStyle/>
          <a:p>
            <a:r>
              <a:rPr lang="de-DE" dirty="0"/>
              <a:t>M. Mustermann</a:t>
            </a:r>
          </a:p>
          <a:p>
            <a:r>
              <a:rPr lang="de-DE" dirty="0"/>
              <a:t>Musterklinik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8632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3C2E328-3B35-2440-AA8D-DF88322A6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803563"/>
          </a:xfrm>
        </p:spPr>
        <p:txBody>
          <a:bodyPr>
            <a:normAutofit/>
          </a:bodyPr>
          <a:lstStyle/>
          <a:p>
            <a:r>
              <a:rPr lang="de-DE" sz="3600" dirty="0"/>
              <a:t>Interessenskonflikt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1B813761-1727-4744-9F87-3D0B4C818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9145" y="1770206"/>
            <a:ext cx="10515600" cy="4351338"/>
          </a:xfrm>
        </p:spPr>
        <p:txBody>
          <a:bodyPr>
            <a:normAutofit/>
          </a:bodyPr>
          <a:lstStyle/>
          <a:p>
            <a:pPr marL="0" lvl="0" indent="0" defTabSz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2200" dirty="0">
                <a:solidFill>
                  <a:prstClr val="black"/>
                </a:solidFill>
                <a:latin typeface="+mj-lt"/>
              </a:rPr>
              <a:t>Im Rahmen dieses Vortrages bestehen folgende Interessenkonflikte:</a:t>
            </a:r>
          </a:p>
          <a:p>
            <a:pPr marL="0" lvl="0" indent="0" defTabSz="457200">
              <a:lnSpc>
                <a:spcPct val="150000"/>
              </a:lnSpc>
              <a:spcBef>
                <a:spcPts val="0"/>
              </a:spcBef>
              <a:buNone/>
            </a:pPr>
            <a:endParaRPr lang="de-DE" sz="2200" dirty="0">
              <a:solidFill>
                <a:prstClr val="black"/>
              </a:solidFill>
              <a:latin typeface="+mj-lt"/>
            </a:endParaRPr>
          </a:p>
          <a:p>
            <a:pPr marL="0" lvl="0" indent="0" defTabSz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2200" dirty="0">
                <a:solidFill>
                  <a:prstClr val="black"/>
                </a:solidFill>
                <a:latin typeface="+mj-lt"/>
              </a:rPr>
              <a:t>Referentenhonorar:</a:t>
            </a:r>
          </a:p>
          <a:p>
            <a:pPr marL="0" lvl="0" indent="0" defTabSz="457200">
              <a:lnSpc>
                <a:spcPct val="150000"/>
              </a:lnSpc>
              <a:spcBef>
                <a:spcPts val="0"/>
              </a:spcBef>
              <a:buNone/>
            </a:pPr>
            <a:endParaRPr lang="de-DE" sz="2200" dirty="0">
              <a:solidFill>
                <a:prstClr val="black"/>
              </a:solidFill>
              <a:latin typeface="+mj-lt"/>
            </a:endParaRPr>
          </a:p>
          <a:p>
            <a:pPr marL="0" lvl="0" indent="0" defTabSz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2200" dirty="0">
                <a:solidFill>
                  <a:prstClr val="black"/>
                </a:solidFill>
                <a:latin typeface="+mj-lt"/>
              </a:rPr>
              <a:t>Forschungsförderung:</a:t>
            </a:r>
          </a:p>
          <a:p>
            <a:pPr marL="0" lvl="0" indent="0" defTabSz="457200">
              <a:lnSpc>
                <a:spcPct val="150000"/>
              </a:lnSpc>
              <a:spcBef>
                <a:spcPts val="0"/>
              </a:spcBef>
              <a:buNone/>
            </a:pPr>
            <a:endParaRPr lang="de-DE" sz="2200" dirty="0">
              <a:solidFill>
                <a:prstClr val="black"/>
              </a:solidFill>
              <a:latin typeface="+mj-lt"/>
            </a:endParaRPr>
          </a:p>
          <a:p>
            <a:pPr marL="0" lvl="0" indent="0" defTabSz="457200">
              <a:lnSpc>
                <a:spcPct val="150000"/>
              </a:lnSpc>
              <a:spcBef>
                <a:spcPts val="0"/>
              </a:spcBef>
              <a:buNone/>
            </a:pPr>
            <a:r>
              <a:rPr lang="de-DE" sz="2200" dirty="0">
                <a:solidFill>
                  <a:prstClr val="black"/>
                </a:solidFill>
                <a:latin typeface="+mj-lt"/>
              </a:rPr>
              <a:t>Beratervertrag:</a:t>
            </a:r>
          </a:p>
          <a:p>
            <a:endParaRPr lang="de-DE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3468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xmlns="" id="{43C2E328-3B35-2440-AA8D-DF88322A6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0515600" cy="803563"/>
          </a:xfrm>
        </p:spPr>
        <p:txBody>
          <a:bodyPr>
            <a:normAutofit/>
          </a:bodyPr>
          <a:lstStyle/>
          <a:p>
            <a:r>
              <a:rPr lang="de-DE" sz="3600" dirty="0"/>
              <a:t>Titel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xmlns="" id="{1B813761-1727-4744-9F87-3D0B4C818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9145" y="1770206"/>
            <a:ext cx="10515600" cy="4351338"/>
          </a:xfrm>
        </p:spPr>
        <p:txBody>
          <a:bodyPr>
            <a:normAutofit/>
          </a:bodyPr>
          <a:lstStyle/>
          <a:p>
            <a:pPr defTabSz="457200">
              <a:lnSpc>
                <a:spcPct val="100000"/>
              </a:lnSpc>
              <a:spcBef>
                <a:spcPts val="0"/>
              </a:spcBef>
            </a:pPr>
            <a:r>
              <a:rPr lang="de-DE" sz="2200" dirty="0">
                <a:solidFill>
                  <a:prstClr val="black"/>
                </a:solidFill>
                <a:latin typeface="+mj-lt"/>
              </a:rPr>
              <a:t>xx</a:t>
            </a:r>
            <a:endParaRPr lang="de-DE" sz="2200" u="sng" dirty="0">
              <a:solidFill>
                <a:prstClr val="black"/>
              </a:solidFill>
              <a:latin typeface="+mj-lt"/>
            </a:endParaRPr>
          </a:p>
          <a:p>
            <a:endParaRPr lang="de-DE" sz="2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0891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Benutzerdefiniert</PresentationFormat>
  <Paragraphs>13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Office</vt:lpstr>
      <vt:lpstr>Titel</vt:lpstr>
      <vt:lpstr>Interessenskonflikt</vt:lpstr>
      <vt:lpstr>Titel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Holger Nef</dc:creator>
  <cp:lastModifiedBy>Rubano, Antonio</cp:lastModifiedBy>
  <cp:revision>4</cp:revision>
  <dcterms:created xsi:type="dcterms:W3CDTF">2018-03-18T20:49:20Z</dcterms:created>
  <dcterms:modified xsi:type="dcterms:W3CDTF">2018-07-10T07:04:40Z</dcterms:modified>
</cp:coreProperties>
</file>